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60" r:id="rId5"/>
    <p:sldId id="258" r:id="rId6"/>
    <p:sldId id="259" r:id="rId7"/>
    <p:sldId id="261" r:id="rId8"/>
    <p:sldId id="264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EA2EA7FE-EAA3-49EB-B3EA-9ADECBF8A456}">
          <p14:sldIdLst>
            <p14:sldId id="256"/>
            <p14:sldId id="265"/>
            <p14:sldId id="257"/>
            <p14:sldId id="260"/>
            <p14:sldId id="258"/>
            <p14:sldId id="259"/>
            <p14:sldId id="261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FB1DF-ED1C-4371-8452-C3AE72DBDF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3868B07-3B9F-45C5-BE92-7D7129F45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7CCD51-A5F2-47D9-AB5C-D64551D5F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CCC8C0-EB99-43DF-A2AD-14C975E49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328E7-50DF-4C56-891F-F33D6EB7C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3765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0CD4D4-F842-4908-98D2-3D779FBEC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F7D706B-6690-4651-97F2-D22D7E871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84A1E8-EDFC-457F-AC2B-1EEBBE446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1FF71E-8127-47E1-BA1B-0475EF5D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CDDEAA-0597-4197-B9E7-EDF4CBC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4031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49570B1-C658-446C-A777-A55C27CA21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3A216E1-81DA-4C18-9480-0423F7817B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3C85A9-045F-40E8-AA45-7E9F6BD3C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6D40FD-32A2-48D3-B918-F64FC1B35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2890C5-6CC8-4FEC-A7D1-7E279BE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8852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43FB37-48A7-40EB-A592-4A1676CFB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D0404C-7418-41F8-B0D2-13895E110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CFD75B-E23E-4423-B08F-A2C372BEC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EE3A4D-0638-4144-AEAE-678A45674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911BE8-D89C-4135-8E26-5BFC365A1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870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4A547D-BB6C-41B4-9690-3FA3734C9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9A8A2D1-841C-4CEF-9312-91CA84B7C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22327A-4BC9-4630-A816-D5B97D3C9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CFE84DB-B396-4086-900A-9F5AE5DA4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C5039A-30E7-44CE-A77C-502BA6E6F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1089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02D434-EE8E-4A3E-B485-84695F8C9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BEB870-D4B4-47C5-812B-193BE1AC1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918688B-746C-4373-8768-4AACE1CCF9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46C09F-38E7-4CD3-8620-C1A2AD9D4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57E634-C338-457A-8A7D-F9AC06848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19BE445-E394-437D-A40B-BEC1C3053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4464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E0D734-842D-43F6-B20C-BF36E8277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2E18D5-4656-43D4-B409-0D98DBD8A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77E0393-24C1-476F-AE87-1A95CB5D3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AEB0BCC-E8E3-4FA6-9B2E-01B50BD42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012DF70-C623-43DE-8E9B-EF7C8C6AC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31A35C8-F952-4C07-BA61-FA2C4592F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E51EEF7-BD77-412E-A894-AF84337C7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327B11C-6903-4AD6-9418-BAE1EAF62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4004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B6B6A9-D0F5-4E7C-B6D1-F7F63D62F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46ED6D2-1129-4697-8BA9-5C8ADD943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E8A9627-47FC-48D0-B435-35396C858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03148B1-9B2D-4812-9BDC-0BF38EB95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0445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EECD9EC-A056-49CE-9232-786ECA763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D553DF4-5754-4C14-AC80-E8FFCE69A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14C37D9-95BC-4DA4-834F-22346E0D4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0037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D50672-BE85-4F03-B3C1-34620EE36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9F76EE-3C52-4E08-97AE-1295AA4D2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ADA6E8-BEA5-4E6E-92C0-57B4CFBE2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687548F-36B3-4583-BD29-E5256A222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255C3CD-BC2D-45C9-8EBA-731C5A8A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2E69D0-101A-4859-8F87-F421DD108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5061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9CFCF-BFFE-4048-A26B-1BAED0FFA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73C7D02-C0FE-4370-8FC9-0807C440B5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705758D-5F81-47C5-ACE2-4B23BBF905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38CD2E-F1C6-4A92-B8BD-34C1FEEA0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E345E28-7BE1-400E-B39B-1C00FA619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C69AE81-E642-4B45-8E1C-38E18DDD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0492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EE25E9-3C63-4C83-9FD8-03C02759F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9F82576-F436-4788-9A27-C292D4448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41AB9C-CDE7-4108-A63B-EED8B04AC5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16E2E-C6A6-49DD-8ACD-D69ECC6780AF}" type="datetimeFigureOut">
              <a:rPr lang="ru-RU" smtClean="0"/>
              <a:t>14.12.2023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6B0992-EC54-4434-8242-1E0838698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ABD735-272F-48E1-AD69-5EBFEBA35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811DA-3729-4B14-AD9E-14A8261327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597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Горки на пяти холмах, или Как можно привлечь туристов в город Горки |  Планета Беларусь">
            <a:extLst>
              <a:ext uri="{FF2B5EF4-FFF2-40B4-BE49-F238E27FC236}">
                <a16:creationId xmlns:a16="http://schemas.microsoft.com/office/drawing/2014/main" id="{EF37ADC4-178C-46A8-A05C-635D06CC37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2972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5F3C05-6106-46EE-9C4A-C3AE64266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25864"/>
            <a:ext cx="9144000" cy="955298"/>
          </a:xfrm>
        </p:spPr>
        <p:txBody>
          <a:bodyPr>
            <a:noAutofit/>
          </a:bodyPr>
          <a:lstStyle/>
          <a:p>
            <a:r>
              <a:rPr lang="be-BY" sz="96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Малая Радзіма</a:t>
            </a:r>
            <a:endParaRPr lang="ru-RU" sz="9600" b="1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841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5F3C05-6106-46EE-9C4A-C3AE64266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25864"/>
            <a:ext cx="9144000" cy="955298"/>
          </a:xfrm>
        </p:spPr>
        <p:txBody>
          <a:bodyPr>
            <a:noAutofit/>
          </a:bodyPr>
          <a:lstStyle/>
          <a:p>
            <a:r>
              <a:rPr lang="be-BY" sz="96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Малая Радзіма</a:t>
            </a:r>
            <a:endParaRPr lang="ru-RU" sz="9600" b="1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4" name="Picture 2" descr="г. Горки и Горецкий район — Официальные геральдические символы Республики  Беларусь">
            <a:extLst>
              <a:ext uri="{FF2B5EF4-FFF2-40B4-BE49-F238E27FC236}">
                <a16:creationId xmlns:a16="http://schemas.microsoft.com/office/drawing/2014/main" id="{F23E8419-9310-430C-86FA-05A5704A1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7916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Белорусская сельскохозяйственная академия в Горках | Планета Беларусь">
            <a:extLst>
              <a:ext uri="{FF2B5EF4-FFF2-40B4-BE49-F238E27FC236}">
                <a16:creationId xmlns:a16="http://schemas.microsoft.com/office/drawing/2014/main" id="{C4609013-BBA8-4265-A266-C8142473B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96" y="50238"/>
            <a:ext cx="12034362" cy="6807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CFE7B1C7-EB8E-4233-8B65-4A0F39D387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40514" y="186543"/>
            <a:ext cx="6631627" cy="18210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be-BY" altLang="ru-RU" sz="4000" b="1" i="0" u="sng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Беларуская Дзяржаўная </a:t>
            </a:r>
            <a:r>
              <a:rPr lang="be-BY" altLang="ru-RU" sz="40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kumimoji="0" lang="be-BY" altLang="ru-RU" sz="4000" b="1" i="0" u="sng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ельскагаспадарчая </a:t>
            </a:r>
            <a:r>
              <a:rPr lang="be-BY" altLang="ru-RU" sz="40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kumimoji="0" lang="be-BY" altLang="ru-RU" sz="4000" b="1" i="0" u="sng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кадэмія </a:t>
            </a:r>
          </a:p>
        </p:txBody>
      </p:sp>
    </p:spTree>
    <p:extLst>
      <p:ext uri="{BB962C8B-B14F-4D97-AF65-F5344CB8AC3E}">
        <p14:creationId xmlns:p14="http://schemas.microsoft.com/office/powerpoint/2010/main" val="102920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Во Дворце культуры – бесплатный концерт к 23 февраля | Горецкий Вестник">
            <a:extLst>
              <a:ext uri="{FF2B5EF4-FFF2-40B4-BE49-F238E27FC236}">
                <a16:creationId xmlns:a16="http://schemas.microsoft.com/office/drawing/2014/main" id="{BD929092-79A4-4849-A548-71A352E5A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84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43709B-F2BF-4B01-8616-971E3BF43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0602"/>
            <a:ext cx="8908330" cy="1284566"/>
          </a:xfrm>
        </p:spPr>
        <p:txBody>
          <a:bodyPr>
            <a:noAutofit/>
          </a:bodyPr>
          <a:lstStyle/>
          <a:p>
            <a:pPr algn="ctr"/>
            <a:r>
              <a:rPr lang="be-BY" sz="9600" b="1" u="sng" dirty="0"/>
              <a:t>Палац культуры</a:t>
            </a:r>
            <a:endParaRPr lang="ru-RU" sz="9600" b="1" u="sng" dirty="0"/>
          </a:p>
        </p:txBody>
      </p:sp>
    </p:spTree>
    <p:extLst>
      <p:ext uri="{BB962C8B-B14F-4D97-AF65-F5344CB8AC3E}">
        <p14:creationId xmlns:p14="http://schemas.microsoft.com/office/powerpoint/2010/main" val="1753267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Горки на пяти холмах, или как можно привлечь туристов в город горки">
            <a:extLst>
              <a:ext uri="{FF2B5EF4-FFF2-40B4-BE49-F238E27FC236}">
                <a16:creationId xmlns:a16="http://schemas.microsoft.com/office/drawing/2014/main" id="{F87D80AB-552E-4635-84BD-465B3C518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4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B9BDFD-2C37-474D-8C09-E015C4426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712" y="167161"/>
            <a:ext cx="6231903" cy="1529663"/>
          </a:xfrm>
        </p:spPr>
        <p:txBody>
          <a:bodyPr>
            <a:noAutofit/>
          </a:bodyPr>
          <a:lstStyle/>
          <a:p>
            <a:pPr algn="ctr"/>
            <a:r>
              <a:rPr lang="be-BY" sz="9600" b="1" u="sng" dirty="0">
                <a:solidFill>
                  <a:schemeClr val="bg1"/>
                </a:solidFill>
              </a:rPr>
              <a:t>Амфітэатр</a:t>
            </a:r>
            <a:endParaRPr lang="ru-RU" sz="9600" b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244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ПРОНЯ Гостиница УКПП Коммунальник - Комфортабельная гостиница на 52 номера.  Одноместные, двухместные номера, номера Люкс. Аренда конференц-зала.  Бильярд. Сауна на 6 человек. Парикмахерская, мужской и женский залы. Рядом  кафе с белорусской кухней..">
            <a:extLst>
              <a:ext uri="{FF2B5EF4-FFF2-40B4-BE49-F238E27FC236}">
                <a16:creationId xmlns:a16="http://schemas.microsoft.com/office/drawing/2014/main" id="{6BD4A533-86BB-47C4-8118-1826AE75D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35983F-1AA2-4382-8618-CC87B9AD3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838" y="110601"/>
            <a:ext cx="8560324" cy="1935015"/>
          </a:xfrm>
        </p:spPr>
        <p:txBody>
          <a:bodyPr>
            <a:noAutofit/>
          </a:bodyPr>
          <a:lstStyle/>
          <a:p>
            <a:pPr algn="ctr"/>
            <a:r>
              <a:rPr lang="be-BY" sz="9600" b="1" u="sng" dirty="0"/>
              <a:t>Гасцініца Проня</a:t>
            </a:r>
            <a:endParaRPr lang="ru-RU" sz="9600" b="1" u="sng" dirty="0"/>
          </a:p>
        </p:txBody>
      </p:sp>
    </p:spTree>
    <p:extLst>
      <p:ext uri="{BB962C8B-B14F-4D97-AF65-F5344CB8AC3E}">
        <p14:creationId xmlns:p14="http://schemas.microsoft.com/office/powerpoint/2010/main" val="4104965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Ботанический сад Белорусской государственной сельскохозяйственной академии,  парк культуры и отдыха, Могилёвская область, Горецкий район, Горки, Ботанический  сад Белорусской государственной сельскохозяйственной академии — Яндекс Карты">
            <a:extLst>
              <a:ext uri="{FF2B5EF4-FFF2-40B4-BE49-F238E27FC236}">
                <a16:creationId xmlns:a16="http://schemas.microsoft.com/office/drawing/2014/main" id="{051D0803-F46F-4865-8C87-F8E8571A5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617205-BBB3-4280-BFAE-C5800CEE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0218" y="0"/>
            <a:ext cx="7356049" cy="1473101"/>
          </a:xfrm>
        </p:spPr>
        <p:txBody>
          <a:bodyPr>
            <a:noAutofit/>
          </a:bodyPr>
          <a:lstStyle/>
          <a:p>
            <a:pPr algn="ctr"/>
            <a:r>
              <a:rPr lang="be-BY" sz="8800" b="1" u="sng" dirty="0"/>
              <a:t>Батанічны сад</a:t>
            </a:r>
            <a:endParaRPr lang="ru-RU" sz="8800" b="1" u="sng" dirty="0"/>
          </a:p>
        </p:txBody>
      </p:sp>
    </p:spTree>
    <p:extLst>
      <p:ext uri="{BB962C8B-B14F-4D97-AF65-F5344CB8AC3E}">
        <p14:creationId xmlns:p14="http://schemas.microsoft.com/office/powerpoint/2010/main" val="3541822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1E8605-8FF2-4305-8044-577B89E85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416" y="1781666"/>
            <a:ext cx="8664019" cy="2413260"/>
          </a:xfrm>
        </p:spPr>
        <p:txBody>
          <a:bodyPr>
            <a:noAutofit/>
          </a:bodyPr>
          <a:lstStyle/>
          <a:p>
            <a:pPr algn="ctr"/>
            <a:r>
              <a:rPr lang="be-BY" sz="96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Дзякуй за ўвагу</a:t>
            </a:r>
            <a:endParaRPr lang="ru-RU" sz="9600" b="1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93426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18</Words>
  <Application>Microsoft Office PowerPoint</Application>
  <PresentationFormat>Широкоэкранный</PresentationFormat>
  <Paragraphs>8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Тема Office</vt:lpstr>
      <vt:lpstr>Малая Радзіма</vt:lpstr>
      <vt:lpstr>Малая Радзіма</vt:lpstr>
      <vt:lpstr>Беларуская Дзяржаўная Сельскагаспадарчая Акадэмія </vt:lpstr>
      <vt:lpstr>Палац культуры</vt:lpstr>
      <vt:lpstr>Амфітэатр</vt:lpstr>
      <vt:lpstr>Гасцініца Проня</vt:lpstr>
      <vt:lpstr>Батанічны сад</vt:lpstr>
      <vt:lpstr>Дзякуй за ўвагу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Малая Радзіма</dc:title>
  <dc:creator>podsivalenkodiana@gmail.com</dc:creator>
  <cp:lastModifiedBy>podsivalenkodiana@gmail.com</cp:lastModifiedBy>
  <cp:revision>8</cp:revision>
  <dcterms:created xsi:type="dcterms:W3CDTF">2023-10-10T06:09:28Z</dcterms:created>
  <dcterms:modified xsi:type="dcterms:W3CDTF">2023-12-14T06:37:13Z</dcterms:modified>
</cp:coreProperties>
</file>

<file path=docProps/thumbnail.jpeg>
</file>